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8"/>
  </p:notesMasterIdLst>
  <p:sldIdLst>
    <p:sldId id="306" r:id="rId2"/>
    <p:sldId id="336" r:id="rId3"/>
    <p:sldId id="259" r:id="rId4"/>
    <p:sldId id="323" r:id="rId5"/>
    <p:sldId id="268" r:id="rId6"/>
    <p:sldId id="324" r:id="rId7"/>
    <p:sldId id="261" r:id="rId8"/>
    <p:sldId id="311" r:id="rId9"/>
    <p:sldId id="315" r:id="rId10"/>
    <p:sldId id="316" r:id="rId11"/>
    <p:sldId id="297" r:id="rId12"/>
    <p:sldId id="298" r:id="rId13"/>
    <p:sldId id="299" r:id="rId14"/>
    <p:sldId id="320" r:id="rId15"/>
    <p:sldId id="276" r:id="rId16"/>
    <p:sldId id="286" r:id="rId17"/>
    <p:sldId id="287" r:id="rId18"/>
    <p:sldId id="288" r:id="rId19"/>
    <p:sldId id="293" r:id="rId20"/>
    <p:sldId id="305" r:id="rId21"/>
    <p:sldId id="289" r:id="rId22"/>
    <p:sldId id="291" r:id="rId23"/>
    <p:sldId id="290" r:id="rId24"/>
    <p:sldId id="295" r:id="rId25"/>
    <p:sldId id="296" r:id="rId26"/>
    <p:sldId id="278" r:id="rId27"/>
    <p:sldId id="279" r:id="rId28"/>
    <p:sldId id="280" r:id="rId29"/>
    <p:sldId id="283" r:id="rId30"/>
    <p:sldId id="284" r:id="rId31"/>
    <p:sldId id="281" r:id="rId32"/>
    <p:sldId id="329" r:id="rId33"/>
    <p:sldId id="333" r:id="rId34"/>
    <p:sldId id="331" r:id="rId35"/>
    <p:sldId id="335" r:id="rId36"/>
    <p:sldId id="303" r:id="rId37"/>
  </p:sldIdLst>
  <p:sldSz cx="9144000" cy="6858000" type="screen4x3"/>
  <p:notesSz cx="675957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8862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3FB6-EEA2-4A87-855F-76952775B730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958" y="4687253"/>
            <a:ext cx="540766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8862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B598-0E22-44F8-9A9F-6B27FE75E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D41DE6-2389-4A0B-AE68-D47632E97456}" type="slidenum">
              <a:rPr lang="en-US" altLang="vi-VN" smtClean="0"/>
              <a:pPr eaLnBrk="1" hangingPunct="1">
                <a:defRPr/>
              </a:pPr>
              <a:t>1</a:t>
            </a:fld>
            <a:endParaRPr lang="en-US" altLang="vi-VN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28862" y="9372792"/>
            <a:ext cx="2929149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AD7433-027F-472E-9309-9B334B3DAB75}" type="slidenum">
              <a:rPr lang="en-US" altLang="vi-VN" u="sng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vi-VN" u="sng">
              <a:latin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77F929-8CEE-4520-B804-E3369A962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1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F807-F8CC-4F3F-8EE5-313D2F54AC38}" type="datetime1">
              <a:rPr lang="en-US"/>
              <a:pPr>
                <a:defRPr/>
              </a:pPr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Tìm hai số khi biết tổng và hiệu của hai số đó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2C8B-C004-4B93-8E5A-49E1634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2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05C6-E9DD-4576-A94D-EE4733221BED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1456-E022-4782-B41E-2E7F157F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1.gif"/><Relationship Id="rId4" Type="http://schemas.openxmlformats.org/officeDocument/2006/relationships/audio" Target="../media/audio3.wav"/><Relationship Id="rId9" Type="http://schemas.openxmlformats.org/officeDocument/2006/relationships/image" Target="../media/image5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3.wav"/><Relationship Id="rId7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1.gif"/><Relationship Id="rId4" Type="http://schemas.openxmlformats.org/officeDocument/2006/relationships/audio" Target="../media/audio2.wav"/><Relationship Id="rId9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3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2.gif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119063" y="76200"/>
            <a:ext cx="7043737" cy="3200400"/>
            <a:chOff x="432" y="240"/>
            <a:chExt cx="4992" cy="2016"/>
          </a:xfrm>
        </p:grpSpPr>
        <p:sp>
          <p:nvSpPr>
            <p:cNvPr id="2067" name="Rectangle 4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  <p:sp>
          <p:nvSpPr>
            <p:cNvPr id="2068" name="Rectangle 5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  <p:sp>
          <p:nvSpPr>
            <p:cNvPr id="2069" name="Rectangle 6"/>
            <p:cNvSpPr>
              <a:spLocks noChangeArrowheads="1"/>
            </p:cNvSpPr>
            <p:nvPr/>
          </p:nvSpPr>
          <p:spPr bwMode="auto">
            <a:xfrm>
              <a:off x="432" y="300"/>
              <a:ext cx="2928" cy="4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  <p:sp>
          <p:nvSpPr>
            <p:cNvPr id="2070" name="Rectangle 7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  <p:sp>
          <p:nvSpPr>
            <p:cNvPr id="2071" name="Rectangle 8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  <p:sp>
          <p:nvSpPr>
            <p:cNvPr id="2072" name="Rectangle 9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u="sng">
                <a:latin typeface="Arial" charset="0"/>
              </a:endParaRPr>
            </a:p>
          </p:txBody>
        </p:sp>
      </p:grpSp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>
            <a:off x="3505200" y="35814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b="1" u="sng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C00CC"/>
              </a:solidFill>
            </a:endParaRPr>
          </a:p>
        </p:txBody>
      </p:sp>
      <p:pic>
        <p:nvPicPr>
          <p:cNvPr id="2052" name="Picture 13" descr="Gi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29050"/>
            <a:ext cx="2736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0"/>
            <a:ext cx="857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7" name="Picture 15" descr="new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267200"/>
            <a:ext cx="20145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8" name="Picture 16" descr="new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34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8"/>
          <p:cNvSpPr>
            <a:spLocks noChangeArrowheads="1" noChangeShapeType="1" noTextEdit="1"/>
          </p:cNvSpPr>
          <p:nvPr/>
        </p:nvSpPr>
        <p:spPr bwMode="auto">
          <a:xfrm>
            <a:off x="2823501" y="2819978"/>
            <a:ext cx="3300047" cy="484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5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54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5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lang="en-US" sz="5400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7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25450"/>
            <a:ext cx="709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76200"/>
            <a:ext cx="55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2324100"/>
            <a:ext cx="55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09550"/>
            <a:ext cx="3921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Gi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8913"/>
            <a:ext cx="13255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Gi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5268913"/>
            <a:ext cx="1325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87363"/>
            <a:ext cx="39211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4" descr="xsgs_9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60350"/>
            <a:ext cx="3937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4" descr="xsgs_90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96863"/>
            <a:ext cx="2746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1447800" y="1066800"/>
            <a:ext cx="6019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1705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78483" y="200907"/>
            <a:ext cx="3710040" cy="3014152"/>
            <a:chOff x="1796" y="2662"/>
            <a:chExt cx="1728" cy="1033"/>
          </a:xfrm>
        </p:grpSpPr>
        <p:pic>
          <p:nvPicPr>
            <p:cNvPr id="17" name="Picture 11" descr="H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2662"/>
              <a:ext cx="1728" cy="1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3263" y="3485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4514338" y="3297260"/>
            <a:ext cx="4468552" cy="3390937"/>
            <a:chOff x="288" y="1594"/>
            <a:chExt cx="1632" cy="1046"/>
          </a:xfrm>
        </p:grpSpPr>
        <p:pic>
          <p:nvPicPr>
            <p:cNvPr id="23" name="Picture 18" descr="H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94"/>
              <a:ext cx="1632" cy="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1708" y="239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6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491023" y="3297260"/>
            <a:ext cx="3884959" cy="3573016"/>
            <a:chOff x="3840" y="1584"/>
            <a:chExt cx="1674" cy="1056"/>
          </a:xfrm>
        </p:grpSpPr>
        <p:pic>
          <p:nvPicPr>
            <p:cNvPr id="26" name="Picture 21" descr="H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84"/>
              <a:ext cx="1674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5322" y="243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86040" y="262553"/>
            <a:ext cx="4302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42" name="Picture 3" descr="2"/>
          <p:cNvPicPr>
            <a:picLocks noChangeAspect="1" noChangeArrowheads="1"/>
          </p:cNvPicPr>
          <p:nvPr/>
        </p:nvPicPr>
        <p:blipFill>
          <a:blip r:embed="rId2"/>
          <a:srcRect l="14221" r="11823" b="22210"/>
          <a:stretch>
            <a:fillRect/>
          </a:stretch>
        </p:blipFill>
        <p:spPr bwMode="auto">
          <a:xfrm>
            <a:off x="0" y="0"/>
            <a:ext cx="4000496" cy="331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5"/>
          <p:cNvPicPr>
            <a:picLocks noChangeAspect="1" noChangeArrowheads="1"/>
          </p:cNvPicPr>
          <p:nvPr/>
        </p:nvPicPr>
        <p:blipFill>
          <a:blip r:embed="rId3"/>
          <a:srcRect r="1744" b="19166"/>
          <a:stretch>
            <a:fillRect/>
          </a:stretch>
        </p:blipFill>
        <p:spPr bwMode="auto">
          <a:xfrm>
            <a:off x="3143240" y="3000372"/>
            <a:ext cx="3933836" cy="30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1"/>
          <p:cNvPicPr>
            <a:picLocks noChangeAspect="1" noChangeArrowheads="1"/>
          </p:cNvPicPr>
          <p:nvPr/>
        </p:nvPicPr>
        <p:blipFill>
          <a:blip r:embed="rId4"/>
          <a:srcRect r="4633" b="23670"/>
          <a:stretch>
            <a:fillRect/>
          </a:stretch>
        </p:blipFill>
        <p:spPr bwMode="auto">
          <a:xfrm>
            <a:off x="5000628" y="571480"/>
            <a:ext cx="3921153" cy="27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28596" y="3286124"/>
            <a:ext cx="2636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3429000"/>
            <a:ext cx="2468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86116" y="5929330"/>
            <a:ext cx="3881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214290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57166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28572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92919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9" grpId="0"/>
      <p:bldP spid="1024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266" name="Picture 3" descr="4"/>
          <p:cNvPicPr>
            <a:picLocks noChangeAspect="1" noChangeArrowheads="1"/>
          </p:cNvPicPr>
          <p:nvPr/>
        </p:nvPicPr>
        <p:blipFill>
          <a:blip r:embed="rId2" cstate="print"/>
          <a:srcRect r="7733" b="15051"/>
          <a:stretch>
            <a:fillRect/>
          </a:stretch>
        </p:blipFill>
        <p:spPr bwMode="auto">
          <a:xfrm>
            <a:off x="304800" y="857232"/>
            <a:ext cx="32670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 cstate="print"/>
          <a:srcRect l="2821" r="7832" b="18822"/>
          <a:stretch>
            <a:fillRect/>
          </a:stretch>
        </p:blipFill>
        <p:spPr bwMode="auto">
          <a:xfrm>
            <a:off x="5500694" y="1071546"/>
            <a:ext cx="3190900" cy="26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3"/>
          <p:cNvPicPr>
            <a:picLocks noChangeAspect="1" noChangeArrowheads="1"/>
          </p:cNvPicPr>
          <p:nvPr/>
        </p:nvPicPr>
        <p:blipFill>
          <a:blip r:embed="rId4"/>
          <a:srcRect r="-680" b="17952"/>
          <a:stretch>
            <a:fillRect/>
          </a:stretch>
        </p:blipFill>
        <p:spPr bwMode="auto">
          <a:xfrm>
            <a:off x="2971800" y="3276600"/>
            <a:ext cx="3529026" cy="29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42910" y="3929066"/>
            <a:ext cx="285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786190"/>
            <a:ext cx="2357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3214678" y="6000768"/>
            <a:ext cx="4090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39463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56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785794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492919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9" grpId="0"/>
      <p:bldP spid="11271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2" name="Picture 5" descr="6"/>
          <p:cNvPicPr>
            <a:picLocks noChangeAspect="1" noChangeArrowheads="1"/>
          </p:cNvPicPr>
          <p:nvPr/>
        </p:nvPicPr>
        <p:blipFill>
          <a:blip r:embed="rId2"/>
          <a:srcRect l="15790" r="1674" b="18300"/>
          <a:stretch>
            <a:fillRect/>
          </a:stretch>
        </p:blipFill>
        <p:spPr bwMode="auto">
          <a:xfrm>
            <a:off x="3214678" y="3143248"/>
            <a:ext cx="3286148" cy="318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3143240" y="6143644"/>
            <a:ext cx="386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3" descr="7"/>
          <p:cNvPicPr>
            <a:picLocks noChangeAspect="1" noChangeArrowheads="1"/>
          </p:cNvPicPr>
          <p:nvPr/>
        </p:nvPicPr>
        <p:blipFill>
          <a:blip r:embed="rId3"/>
          <a:srcRect l="17857" r="1396" b="14773"/>
          <a:stretch>
            <a:fillRect/>
          </a:stretch>
        </p:blipFill>
        <p:spPr bwMode="auto">
          <a:xfrm>
            <a:off x="285720" y="500042"/>
            <a:ext cx="34909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9"/>
          <p:cNvPicPr>
            <a:picLocks noChangeAspect="1" noChangeArrowheads="1"/>
          </p:cNvPicPr>
          <p:nvPr/>
        </p:nvPicPr>
        <p:blipFill>
          <a:blip r:embed="rId4"/>
          <a:srcRect r="3240" b="13194"/>
          <a:stretch>
            <a:fillRect/>
          </a:stretch>
        </p:blipFill>
        <p:spPr bwMode="auto">
          <a:xfrm>
            <a:off x="5162520" y="0"/>
            <a:ext cx="398148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57200" y="510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256221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786190"/>
            <a:ext cx="222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0"/>
            <a:ext cx="28777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128586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550" y="21429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5429264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 animBg="1"/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21025" y="787610"/>
            <a:ext cx="2368326" cy="1312817"/>
            <a:chOff x="2016" y="432"/>
            <a:chExt cx="1728" cy="1079"/>
          </a:xfrm>
        </p:grpSpPr>
        <p:pic>
          <p:nvPicPr>
            <p:cNvPr id="11" name="Picture 5" descr="H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32"/>
              <a:ext cx="1728" cy="1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3539" y="129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55639" y="2338557"/>
            <a:ext cx="2263999" cy="1721360"/>
            <a:chOff x="3840" y="2784"/>
            <a:chExt cx="1700" cy="1008"/>
          </a:xfrm>
        </p:grpSpPr>
        <p:pic>
          <p:nvPicPr>
            <p:cNvPr id="14" name="Picture 8" descr="H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84"/>
              <a:ext cx="1692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5348" y="359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3459013" y="4301735"/>
            <a:ext cx="2211816" cy="1771909"/>
            <a:chOff x="2016" y="2784"/>
            <a:chExt cx="1728" cy="1033"/>
          </a:xfrm>
        </p:grpSpPr>
        <p:pic>
          <p:nvPicPr>
            <p:cNvPr id="17" name="Picture 11" descr="H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784"/>
              <a:ext cx="1728" cy="1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3509" y="3601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519243" y="752218"/>
            <a:ext cx="2201631" cy="1775840"/>
            <a:chOff x="3840" y="432"/>
            <a:chExt cx="1652" cy="1056"/>
          </a:xfrm>
        </p:grpSpPr>
        <p:pic>
          <p:nvPicPr>
            <p:cNvPr id="20" name="Picture 15" descr="H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5300" y="124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6300192" y="4453355"/>
            <a:ext cx="2142937" cy="1628255"/>
            <a:chOff x="408" y="1594"/>
            <a:chExt cx="1632" cy="1046"/>
          </a:xfrm>
        </p:grpSpPr>
        <p:pic>
          <p:nvPicPr>
            <p:cNvPr id="23" name="Picture 18" descr="H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594"/>
              <a:ext cx="1632" cy="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1708" y="239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6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521024" y="4363505"/>
            <a:ext cx="2250776" cy="1563306"/>
            <a:chOff x="3840" y="1584"/>
            <a:chExt cx="1674" cy="1056"/>
          </a:xfrm>
        </p:grpSpPr>
        <p:pic>
          <p:nvPicPr>
            <p:cNvPr id="26" name="Picture 21" descr="H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84"/>
              <a:ext cx="1674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5322" y="243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3450489" y="2690069"/>
            <a:ext cx="2201631" cy="1390229"/>
            <a:chOff x="288" y="432"/>
            <a:chExt cx="1632" cy="1056"/>
          </a:xfrm>
        </p:grpSpPr>
        <p:pic>
          <p:nvPicPr>
            <p:cNvPr id="29" name="Picture 24" descr="H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>
              <a:off x="1721" y="126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8</a:t>
              </a:r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6334225" y="2567242"/>
            <a:ext cx="2142497" cy="1636323"/>
            <a:chOff x="288" y="2920"/>
            <a:chExt cx="1632" cy="872"/>
          </a:xfrm>
        </p:grpSpPr>
        <p:pic>
          <p:nvPicPr>
            <p:cNvPr id="32" name="Picture 27" descr="H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20"/>
              <a:ext cx="1632" cy="8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1705" y="356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7</a:t>
              </a:r>
            </a:p>
          </p:txBody>
        </p:sp>
      </p:grp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6334225" y="805236"/>
            <a:ext cx="2142498" cy="1600565"/>
            <a:chOff x="2016" y="1584"/>
            <a:chExt cx="1728" cy="1056"/>
          </a:xfrm>
        </p:grpSpPr>
        <p:pic>
          <p:nvPicPr>
            <p:cNvPr id="35" name="Picture 30" descr="H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84"/>
              <a:ext cx="1728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3552" y="241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9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1090" y="227147"/>
            <a:ext cx="241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2233" y="242859"/>
            <a:ext cx="28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9397" y="322912"/>
            <a:ext cx="279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486" y="6233415"/>
            <a:ext cx="808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Qua 3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vừa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rút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ea typeface="HP001 4H" panose="020B0603050302020204" pitchFamily="34" charset="-127"/>
                <a:cs typeface="Arial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itchFamily="34" charset="0"/>
              <a:ea typeface="HP001 4H" panose="020B0603050302020204" pitchFamily="34" charset="-127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15816" y="322912"/>
            <a:ext cx="0" cy="5681302"/>
          </a:xfrm>
          <a:prstGeom prst="line">
            <a:avLst/>
          </a:prstGeom>
          <a:ln w="28575">
            <a:solidFill>
              <a:srgbClr val="2A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40152" y="475312"/>
            <a:ext cx="0" cy="5681302"/>
          </a:xfrm>
          <a:prstGeom prst="line">
            <a:avLst/>
          </a:prstGeom>
          <a:ln w="28575">
            <a:solidFill>
              <a:srgbClr val="2A5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-214346" y="2546331"/>
            <a:ext cx="89297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12" y="1974827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648" y="214290"/>
            <a:ext cx="8315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714836"/>
            <a:ext cx="18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SGK: 32/33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7414" name="Picture 11" descr="D:\2_41_1356658799_26_27-12-baiGD-d1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143000"/>
            <a:ext cx="622458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8438" name="Picture 2" descr="D:\Hinh-vt-2_8af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031875"/>
            <a:ext cx="66357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20486" name="Picture 2" descr="D:\TAN_THANH_CHO_CAC_BAN_XUNG_DANG_NHAN_HOC_B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446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1026" name="Picture 2" descr="Kết quả hình ảnh cho hình ảnh múa hát của thiếu nhi trung thu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atDangChe-NgocChauVietAnh-3909346.mp3">
            <a:hlinkClick r:id="" action="ppaction://media"/>
          </p:cNvPr>
          <p:cNvPicPr>
            <a:picLocks noGrp="1" noChangeAspect="1"/>
          </p:cNvPicPr>
          <p:nvPr>
            <p:ph sz="quarter" idx="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992" y="0"/>
            <a:ext cx="609600" cy="609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" y="404664"/>
            <a:ext cx="4554118" cy="3743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4" y="21699"/>
            <a:ext cx="4554119" cy="4126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" y="3933056"/>
            <a:ext cx="9108237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4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:\2_41_1356658799_26_27-12-baiGD-d1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6161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Hinh-vt-2_8af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TAN_THANH_CHO_CAC_BAN_XUNG_DANG_NHAN_HOC_B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ết quả hình ảnh cho hình ảnh múa hát của thiếu nhi trung thu 20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3500462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3" y="214291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596" y="3000372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thoải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dễ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chịu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múa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….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484784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1F5A2-160B-4255-A5C3-ECA8BF430F6A}" type="datetime1">
              <a:rPr lang="en-US" smtClean="0"/>
              <a:pPr>
                <a:defRPr/>
              </a:pPr>
              <a:t>11/7/2021</a:t>
            </a:fld>
            <a:endParaRPr lang="en-US"/>
          </a:p>
        </p:txBody>
      </p:sp>
      <p:pic>
        <p:nvPicPr>
          <p:cNvPr id="23555" name="Picture 7" descr="D:\hsm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4025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838200" y="21429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29322" y="5572140"/>
            <a:ext cx="228601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cúm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00100" y="21429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pic>
        <p:nvPicPr>
          <p:cNvPr id="22531" name="Picture 5" descr="D:\hs m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92200"/>
            <a:ext cx="73929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 descr="Kết quả hình ảnh cho ảnh Bạn bị hắt hơi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12736" r="-917" b="43750"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010" name="AutoShape 2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2" name="AutoShape 4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4" name="AutoShape 6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3016" name="AutoShape 8" descr="Kết quả hình ảnh cho chán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3018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0338"/>
            <a:ext cx="4000528" cy="6340496"/>
          </a:xfrm>
          <a:prstGeom prst="rect">
            <a:avLst/>
          </a:prstGeom>
          <a:noFill/>
        </p:spPr>
      </p:pic>
      <p:sp>
        <p:nvSpPr>
          <p:cNvPr id="43020" name="AutoShape 12" descr="Kết quả hình ảnh cho bé bị đau đầ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3022" name="Picture 14" descr="Kết quả hình ảnh cho bé bị đau đầ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0338"/>
            <a:ext cx="4143404" cy="626905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1538" y="6000768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  <p:sp>
        <p:nvSpPr>
          <p:cNvPr id="13" name="Rectangle 12"/>
          <p:cNvSpPr/>
          <p:nvPr/>
        </p:nvSpPr>
        <p:spPr>
          <a:xfrm>
            <a:off x="4643438" y="6072206"/>
            <a:ext cx="4240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Sao!Mình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32656"/>
            <a:ext cx="8229600" cy="6025302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00066" y="3429000"/>
            <a:ext cx="8429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71744"/>
            <a:ext cx="89297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2000240"/>
            <a:ext cx="621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688" y="130061"/>
            <a:ext cx="80842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58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785918" y="3429000"/>
            <a:ext cx="6934200" cy="2808312"/>
          </a:xfrm>
          <a:prstGeom prst="wedgeRoundRectCallout">
            <a:avLst>
              <a:gd name="adj1" fmla="val -60224"/>
              <a:gd name="adj2" fmla="val -44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9" descr="wed 0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071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00232" y="850492"/>
            <a:ext cx="6848524" cy="2197508"/>
          </a:xfrm>
          <a:prstGeom prst="wedgeRoundRectCallout">
            <a:avLst>
              <a:gd name="adj1" fmla="val -61963"/>
              <a:gd name="adj2" fmla="val -1636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129581"/>
            <a:ext cx="739016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): “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637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1699260"/>
            <a:ext cx="106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85918" y="2857496"/>
            <a:ext cx="6848524" cy="1704988"/>
          </a:xfrm>
          <a:prstGeom prst="wedgeRoundRectCallout">
            <a:avLst>
              <a:gd name="adj1" fmla="val -62579"/>
              <a:gd name="adj2" fmla="val -7989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11" descr="D:\2_41_1356658799_26_27-12-baiGD-d1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357430"/>
            <a:ext cx="435771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Kết quả hình ảnh cho hình ảnh người mệt mỏi vì bị bệnh của các em học s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000528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2381" y="1285860"/>
            <a:ext cx="79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29190" y="5715016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9058" y="5786454"/>
            <a:ext cx="428628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0864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841701"/>
            <a:ext cx="18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SGK: 32/33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85918" y="3429000"/>
            <a:ext cx="6934200" cy="2362200"/>
          </a:xfrm>
          <a:prstGeom prst="wedgeRoundRectCallout">
            <a:avLst>
              <a:gd name="adj1" fmla="val -62050"/>
              <a:gd name="adj2" fmla="val -8842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wed 0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" y="1910676"/>
            <a:ext cx="1193910" cy="18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74486" y="412173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3381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 eaLnBrk="1" hangingPunct="1"/>
            <a:fld id="{9DAA8754-5D21-42E3-ACAF-11200E0E81CD}" type="slidenum"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pPr algn="r" eaLnBrk="1" hangingPunct="1"/>
              <a:t>32</a:t>
            </a:fld>
            <a:endParaRPr lang="en-US" altLang="en-US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7043" name="Picture 17" descr="comic_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95725"/>
            <a:ext cx="1076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45113" y="229552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A. </a:t>
            </a:r>
            <a:r>
              <a:rPr lang="en-US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Đau đầu</a:t>
            </a:r>
            <a:endParaRPr lang="en-US" altLang="en-US" sz="2800" b="1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72100" y="2735263"/>
            <a:ext cx="354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B. </a:t>
            </a:r>
            <a:r>
              <a:rPr lang="en-US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 Thoải mái, dễ chịu</a:t>
            </a:r>
            <a:endParaRPr lang="en-US" altLang="en-US" sz="2800" b="1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72100" y="32115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C. </a:t>
            </a:r>
            <a:r>
              <a:rPr lang="en-US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Nóng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72100" y="363855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D. </a:t>
            </a:r>
            <a:r>
              <a:rPr lang="en-US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Ho</a:t>
            </a:r>
            <a:endParaRPr lang="en-US" altLang="en-US" sz="2800" b="1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2514600" y="4572000"/>
            <a:ext cx="3124200" cy="1524000"/>
          </a:xfrm>
          <a:prstGeom prst="wedgeEllipseCallout">
            <a:avLst>
              <a:gd name="adj1" fmla="val -99898"/>
              <a:gd name="adj2" fmla="val -26875"/>
            </a:avLst>
          </a:prstGeom>
          <a:solidFill>
            <a:srgbClr val="F2F2F2"/>
          </a:solidFill>
          <a:ln w="25400" algn="ctr">
            <a:solidFill>
              <a:srgbClr val="89A4A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Chúc mừng bạn, đúng rồi!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Oval Callout 20"/>
          <p:cNvSpPr>
            <a:spLocks noChangeArrowheads="1"/>
          </p:cNvSpPr>
          <p:nvPr/>
        </p:nvSpPr>
        <p:spPr bwMode="auto">
          <a:xfrm>
            <a:off x="2481263" y="4648200"/>
            <a:ext cx="3124200" cy="1371600"/>
          </a:xfrm>
          <a:prstGeom prst="wedgeEllipseCallout">
            <a:avLst>
              <a:gd name="adj1" fmla="val -95579"/>
              <a:gd name="adj2" fmla="val -27894"/>
            </a:avLst>
          </a:prstGeom>
          <a:solidFill>
            <a:srgbClr val="F2F2F2"/>
          </a:solidFill>
          <a:ln w="25400" algn="ctr">
            <a:solidFill>
              <a:srgbClr val="89A4A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Tiếc quá, bạn trả lời sai rồi!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990600" y="2514600"/>
            <a:ext cx="4343400" cy="1066800"/>
          </a:xfrm>
          <a:prstGeom prst="wedgeRectCallout">
            <a:avLst>
              <a:gd name="adj1" fmla="val -42778"/>
              <a:gd name="adj2" fmla="val 154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4701" name="Picture 13" descr="nature%20(6)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90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2800">
              <a:latin typeface="Arial" charset="0"/>
              <a:cs typeface="Arial" charset="0"/>
            </a:endParaRPr>
          </a:p>
        </p:txBody>
      </p:sp>
      <p:pic>
        <p:nvPicPr>
          <p:cNvPr id="114703" name="Picture 15" descr="rose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30" flipH="1">
            <a:off x="6496050" y="5092700"/>
            <a:ext cx="12938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5" name="Hình chữ nhật 5"/>
          <p:cNvSpPr>
            <a:spLocks noChangeArrowheads="1"/>
          </p:cNvSpPr>
          <p:nvPr/>
        </p:nvSpPr>
        <p:spPr bwMode="auto">
          <a:xfrm>
            <a:off x="436563" y="782638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 15: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Bạn cảm thấy thế nào khi bị bệnh ?</a:t>
            </a:r>
            <a:endParaRPr lang="en-US" alt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4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1146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 eaLnBrk="1" hangingPunct="1"/>
            <a:fld id="{E82F6499-8222-4203-BAED-3959532C53AF}" type="slidenum"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pPr algn="r" eaLnBrk="1" hangingPunct="1"/>
              <a:t>33</a:t>
            </a:fld>
            <a:endParaRPr lang="en-US" altLang="en-US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9091" name="Picture 17" descr="comic_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95725"/>
            <a:ext cx="1076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78175" y="1752600"/>
            <a:ext cx="5868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B. 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áo ngay cho ông bà, cha mẹ hoặc người lớn.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2754313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C. 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Báo ngay cho ông trăng.  </a:t>
            </a:r>
            <a:endParaRPr lang="en-US" altLang="en-US" sz="2800" b="1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54538" y="3371850"/>
            <a:ext cx="4589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itchFamily="18" charset="0"/>
                <a:cs typeface="Tahoma" pitchFamily="34" charset="0"/>
                <a:sym typeface="Wingdings" pitchFamily="2" charset="2"/>
              </a:rPr>
              <a:t>D. 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áo ngay cho ông tiên. </a:t>
            </a:r>
            <a:endParaRPr lang="en-US" altLang="en-US" sz="2800" b="1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2438400" y="4495800"/>
            <a:ext cx="3124200" cy="1828800"/>
          </a:xfrm>
          <a:prstGeom prst="wedgeEllipseCallout">
            <a:avLst>
              <a:gd name="adj1" fmla="val -99898"/>
              <a:gd name="adj2" fmla="val -14060"/>
            </a:avLst>
          </a:prstGeom>
          <a:solidFill>
            <a:srgbClr val="F2F2F2"/>
          </a:solidFill>
          <a:ln w="25400" algn="ctr">
            <a:solidFill>
              <a:srgbClr val="89A4A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Chúc mừng bạn, đúng rồi!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Oval Callout 20"/>
          <p:cNvSpPr>
            <a:spLocks noChangeArrowheads="1"/>
          </p:cNvSpPr>
          <p:nvPr/>
        </p:nvSpPr>
        <p:spPr bwMode="auto">
          <a:xfrm>
            <a:off x="2286000" y="4800600"/>
            <a:ext cx="3124200" cy="1524000"/>
          </a:xfrm>
          <a:prstGeom prst="wedgeEllipseCallout">
            <a:avLst>
              <a:gd name="adj1" fmla="val -90699"/>
              <a:gd name="adj2" fmla="val -23852"/>
            </a:avLst>
          </a:prstGeom>
          <a:solidFill>
            <a:srgbClr val="F2F2F2"/>
          </a:solidFill>
          <a:ln w="25400" algn="ctr">
            <a:solidFill>
              <a:srgbClr val="89A4A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Tiếc quá, bạn trả lời sai rồi!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58738" y="2859088"/>
            <a:ext cx="4437062" cy="1371600"/>
          </a:xfrm>
          <a:prstGeom prst="wedgeRectCallout">
            <a:avLst>
              <a:gd name="adj1" fmla="val -39060"/>
              <a:gd name="adj2" fmla="val 9004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D7171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 nhận thấy cơ thể có những dấu hiệu không bình thường,  em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gì ? </a:t>
            </a:r>
          </a:p>
        </p:txBody>
      </p:sp>
      <p:pic>
        <p:nvPicPr>
          <p:cNvPr id="111629" name="Picture 13" descr="nature%20(6)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400800"/>
            <a:ext cx="990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2800">
              <a:latin typeface="Arial" charset="0"/>
              <a:cs typeface="Arial" charset="0"/>
            </a:endParaRPr>
          </a:p>
        </p:txBody>
      </p:sp>
      <p:pic>
        <p:nvPicPr>
          <p:cNvPr id="111631" name="Picture 15" descr="rose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30" flipH="1">
            <a:off x="6172200" y="4876800"/>
            <a:ext cx="12938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3" name="Hình chữ nhật 5"/>
          <p:cNvSpPr>
            <a:spLocks noChangeArrowheads="1"/>
          </p:cNvSpPr>
          <p:nvPr/>
        </p:nvSpPr>
        <p:spPr bwMode="auto">
          <a:xfrm>
            <a:off x="436563" y="782638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 15: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Bạn cảm thấy thế nào khi bị bệnh ?</a:t>
            </a:r>
            <a:endParaRPr lang="en-US" alt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9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1116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714500" y="2449513"/>
            <a:ext cx="769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 bị bệnh em cảm thấy trong người có những biểu hiện như :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22300" y="376872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Arial" charset="0"/>
              </a:rPr>
              <a:t>A. Vui vẻ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22300" y="4327525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Arial" charset="0"/>
              </a:rPr>
              <a:t>B.  Thoải mái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22300" y="551815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Arial" charset="0"/>
              </a:rPr>
              <a:t>D. Sảng khoái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37300" y="3579813"/>
            <a:ext cx="2057400" cy="1822450"/>
            <a:chOff x="336" y="3024"/>
            <a:chExt cx="1296" cy="1348"/>
          </a:xfrm>
        </p:grpSpPr>
        <p:pic>
          <p:nvPicPr>
            <p:cNvPr id="88086" name="Picture 7" descr="36_1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24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7" name="Text Box 8"/>
            <p:cNvSpPr txBox="1">
              <a:spLocks noChangeArrowheads="1"/>
            </p:cNvSpPr>
            <p:nvPr/>
          </p:nvSpPr>
          <p:spPr bwMode="auto">
            <a:xfrm>
              <a:off x="336" y="4027"/>
              <a:ext cx="1296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Baïn sai roài</a:t>
              </a:r>
              <a:r>
                <a:rPr lang="en-US" altLang="en-US" sz="1800" b="1">
                  <a:latin typeface="VNI-Times" pitchFamily="2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375400" y="3213100"/>
            <a:ext cx="2133600" cy="2082800"/>
            <a:chOff x="1344" y="3671"/>
            <a:chExt cx="1344" cy="1474"/>
          </a:xfrm>
        </p:grpSpPr>
        <p:pic>
          <p:nvPicPr>
            <p:cNvPr id="88084" name="Picture 10" descr="36_1_1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671"/>
              <a:ext cx="12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5" name="Text Box 11"/>
            <p:cNvSpPr txBox="1">
              <a:spLocks noChangeArrowheads="1"/>
            </p:cNvSpPr>
            <p:nvPr/>
          </p:nvSpPr>
          <p:spPr bwMode="auto">
            <a:xfrm>
              <a:off x="1344" y="4858"/>
              <a:ext cx="1248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Baïn ñuùng roài !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91288" y="3565525"/>
            <a:ext cx="2057400" cy="1822450"/>
            <a:chOff x="336" y="3024"/>
            <a:chExt cx="1296" cy="1348"/>
          </a:xfrm>
        </p:grpSpPr>
        <p:pic>
          <p:nvPicPr>
            <p:cNvPr id="88082" name="Picture 13" descr="36_1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24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3" name="Text Box 14"/>
            <p:cNvSpPr txBox="1">
              <a:spLocks noChangeArrowheads="1"/>
            </p:cNvSpPr>
            <p:nvPr/>
          </p:nvSpPr>
          <p:spPr bwMode="auto">
            <a:xfrm>
              <a:off x="336" y="4027"/>
              <a:ext cx="1296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Baïn sai roài</a:t>
              </a:r>
              <a:r>
                <a:rPr lang="en-US" altLang="en-US" sz="1800" b="1">
                  <a:latin typeface="VNI-Times" pitchFamily="2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324600" y="3543300"/>
            <a:ext cx="2057400" cy="1822450"/>
            <a:chOff x="336" y="3024"/>
            <a:chExt cx="1296" cy="1348"/>
          </a:xfrm>
        </p:grpSpPr>
        <p:pic>
          <p:nvPicPr>
            <p:cNvPr id="88080" name="Picture 16" descr="36_1_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24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36" y="4027"/>
              <a:ext cx="1296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Baïn sai roài</a:t>
              </a:r>
              <a:r>
                <a:rPr lang="en-US" altLang="en-US" sz="1800" b="1">
                  <a:latin typeface="VNI-Times" pitchFamily="2" charset="0"/>
                  <a:cs typeface="Arial" charset="0"/>
                </a:rPr>
                <a:t> </a:t>
              </a:r>
            </a:p>
          </p:txBody>
        </p:sp>
      </p:grp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622300" y="4954588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  <a:cs typeface="Arial" charset="0"/>
              </a:rPr>
              <a:t>C.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Hắt hơi, sổ mũi, chán ăn...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pic>
        <p:nvPicPr>
          <p:cNvPr id="88075" name="Picture 21" descr="nature%20(6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371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2800">
              <a:latin typeface="Arial" charset="0"/>
              <a:cs typeface="Arial" charset="0"/>
            </a:endParaRPr>
          </a:p>
        </p:txBody>
      </p:sp>
      <p:pic>
        <p:nvPicPr>
          <p:cNvPr id="110615" name="Picture 23" descr="ros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30" flipH="1">
            <a:off x="8128000" y="3763963"/>
            <a:ext cx="10318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9" name="Hình chữ nhật 5"/>
          <p:cNvSpPr>
            <a:spLocks noChangeArrowheads="1"/>
          </p:cNvSpPr>
          <p:nvPr/>
        </p:nvSpPr>
        <p:spPr bwMode="auto">
          <a:xfrm>
            <a:off x="436563" y="782638"/>
            <a:ext cx="8610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 15: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Bạn cảm thấy thế nào khi bị bệnh ?</a:t>
            </a:r>
            <a:endParaRPr lang="en-US" alt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0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7"/>
                  </p:tgtEl>
                </p:cond>
              </p:nextCondLst>
            </p:seq>
          </p:childTnLst>
        </p:cTn>
      </p:par>
    </p:tnLst>
    <p:bldLst>
      <p:bldP spid="110594" grpId="0" build="allAtOnce"/>
      <p:bldP spid="1106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ubtitle 2"/>
          <p:cNvSpPr txBox="1">
            <a:spLocks/>
          </p:cNvSpPr>
          <p:nvPr/>
        </p:nvSpPr>
        <p:spPr bwMode="auto">
          <a:xfrm>
            <a:off x="1691680" y="1483146"/>
            <a:ext cx="6102350" cy="216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99580" y="4077072"/>
            <a:ext cx="610235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6000" b="1" dirty="0" err="1" smtClean="0">
                <a:solidFill>
                  <a:srgbClr val="2A5030"/>
                </a:solidFill>
                <a:latin typeface="Times New Roman" panose="02020603050405020304" pitchFamily="18" charset="0"/>
                <a:cs typeface="Times New Roman" pitchFamily="18" charset="0"/>
              </a:rPr>
              <a:t>Chuẩn</a:t>
            </a:r>
            <a:r>
              <a:rPr lang="en-US" sz="6000" b="1" dirty="0" smtClean="0">
                <a:solidFill>
                  <a:srgbClr val="2A5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2A503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 smtClean="0">
                <a:solidFill>
                  <a:srgbClr val="2A50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2A503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2A503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endParaRPr lang="en-US" sz="6000" b="1" dirty="0">
              <a:solidFill>
                <a:srgbClr val="2A5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17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Vo_t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236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AFD8FD-CC49-474F-9217-B835AD46E18F}" type="datetime1">
              <a:rPr lang="en-US" smtClean="0"/>
              <a:pPr/>
              <a:t>11/7/2021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Tìm hai số khi biết tổng và hiệu của hai số đó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3F31B-7D8A-4348-B6CE-8D1E88CB2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5852" y="2643182"/>
            <a:ext cx="6290415" cy="2398025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38" y="1643050"/>
            <a:ext cx="6883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4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000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98140" y="5013176"/>
            <a:ext cx="810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“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418" y="3645024"/>
            <a:ext cx="8928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u="sng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2230199"/>
            <a:ext cx="771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defRPr/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65871" y="2204864"/>
            <a:ext cx="771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856" y="287704"/>
            <a:ext cx="644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841701"/>
            <a:ext cx="18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SGK: 32/33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Picture 00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-493" r="-862" b="1478"/>
          <a:stretch>
            <a:fillRect/>
          </a:stretch>
        </p:blipFill>
        <p:spPr bwMode="auto">
          <a:xfrm>
            <a:off x="714348" y="785794"/>
            <a:ext cx="785818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971600" y="190585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6" y="42204"/>
            <a:ext cx="9072000" cy="680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Picture 00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-493" r="-862" b="1478"/>
          <a:stretch>
            <a:fillRect/>
          </a:stretch>
        </p:blipFill>
        <p:spPr bwMode="auto">
          <a:xfrm>
            <a:off x="714348" y="785794"/>
            <a:ext cx="785818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971600" y="190585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u="sng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503" y="110082"/>
            <a:ext cx="6404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43608" y="887124"/>
            <a:ext cx="3080961" cy="2685892"/>
            <a:chOff x="2016" y="432"/>
            <a:chExt cx="1728" cy="1079"/>
          </a:xfrm>
        </p:grpSpPr>
        <p:pic>
          <p:nvPicPr>
            <p:cNvPr id="6" name="Picture 5" descr="H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32"/>
              <a:ext cx="1728" cy="1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539" y="129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018360" y="822127"/>
            <a:ext cx="2791129" cy="2750889"/>
            <a:chOff x="3840" y="432"/>
            <a:chExt cx="1652" cy="1056"/>
          </a:xfrm>
        </p:grpSpPr>
        <p:pic>
          <p:nvPicPr>
            <p:cNvPr id="9" name="Picture 15" descr="H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5300" y="124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029057" y="3726036"/>
            <a:ext cx="3334560" cy="2941588"/>
            <a:chOff x="2016" y="1584"/>
            <a:chExt cx="1728" cy="1056"/>
          </a:xfrm>
        </p:grpSpPr>
        <p:pic>
          <p:nvPicPr>
            <p:cNvPr id="12" name="Picture 30" descr="H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84"/>
              <a:ext cx="1728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3552" y="241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8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35007" y="2132856"/>
            <a:ext cx="2542770" cy="2232248"/>
            <a:chOff x="3840" y="2784"/>
            <a:chExt cx="1700" cy="1008"/>
          </a:xfrm>
        </p:grpSpPr>
        <p:pic>
          <p:nvPicPr>
            <p:cNvPr id="14" name="Picture 8" descr="H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84"/>
              <a:ext cx="1692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5348" y="359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5798261" y="2158253"/>
            <a:ext cx="2740156" cy="2134842"/>
            <a:chOff x="288" y="432"/>
            <a:chExt cx="1632" cy="1056"/>
          </a:xfrm>
        </p:grpSpPr>
        <p:pic>
          <p:nvPicPr>
            <p:cNvPr id="29" name="Picture 24" descr="H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>
              <a:off x="1721" y="126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8</a:t>
              </a:r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3065809" y="2116478"/>
            <a:ext cx="2520280" cy="2176617"/>
            <a:chOff x="288" y="2784"/>
            <a:chExt cx="1632" cy="1008"/>
          </a:xfrm>
        </p:grpSpPr>
        <p:pic>
          <p:nvPicPr>
            <p:cNvPr id="32" name="Picture 27" descr="H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84"/>
              <a:ext cx="1632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1705" y="3567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/>
                <a:t>7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50526" y="873586"/>
            <a:ext cx="63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828</Words>
  <Application>Microsoft Office PowerPoint</Application>
  <PresentationFormat>On-screen Show (4:3)</PresentationFormat>
  <Paragraphs>141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</cp:lastModifiedBy>
  <cp:revision>214</cp:revision>
  <dcterms:created xsi:type="dcterms:W3CDTF">2016-10-11T05:59:37Z</dcterms:created>
  <dcterms:modified xsi:type="dcterms:W3CDTF">2021-11-07T09:26:48Z</dcterms:modified>
</cp:coreProperties>
</file>